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4AF5E3-E91D-D605-3B4D-870F2E8220C1}" v="2" dt="2024-04-18T14:08:18.2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IN" sz="2000" b="1" dirty="0">
                <a:solidFill>
                  <a:srgbClr val="2F5496"/>
                </a:solidFill>
              </a:rPr>
              <a:t>BRUWIN ABSAR B</a:t>
            </a:r>
            <a:r>
              <a:rPr lang="en-US" sz="2000" b="1" dirty="0">
                <a:solidFill>
                  <a:srgbClr val="2F5496"/>
                </a:solidFill>
                <a:latin typeface="Arial"/>
                <a:ea typeface="Arial"/>
                <a:cs typeface="Arial"/>
                <a:sym typeface="Arial"/>
              </a:rPr>
              <a:t> – </a:t>
            </a:r>
            <a:r>
              <a:rPr lang="en-IN" sz="2000" b="1" dirty="0">
                <a:solidFill>
                  <a:srgbClr val="2F5496"/>
                </a:solidFill>
                <a:latin typeface="Arial"/>
                <a:ea typeface="Arial"/>
                <a:cs typeface="Arial"/>
                <a:sym typeface="Arial"/>
              </a:rPr>
              <a:t>AU810021114019</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t>https://github.com/Bruwin22/BRUWIN-ABSAR-B_810021114019</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BRUWIN-ABSAR-B_810021114019_BRUWIN ABSAR B_au810021114019.ipynb at main · Bruwin22_BRUWIN-ABSAR-B_810021114019 - Google Chrome 2024-04-18 19-04-37">
            <a:hlinkClick r:id="" action="ppaction://media"/>
            <a:extLst>
              <a:ext uri="{FF2B5EF4-FFF2-40B4-BE49-F238E27FC236}">
                <a16:creationId xmlns:a16="http://schemas.microsoft.com/office/drawing/2014/main" id="{90A03F27-B89C-7AFC-A1BB-B7F12AAE6F0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19200" y="1414971"/>
            <a:ext cx="9753600" cy="461752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BARATH R P</cp:lastModifiedBy>
  <cp:revision>8</cp:revision>
  <dcterms:modified xsi:type="dcterms:W3CDTF">2024-04-18T14:08:37Z</dcterms:modified>
</cp:coreProperties>
</file>